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3312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66625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99937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33249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66562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99874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33186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66499" algn="l" defTabSz="53331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F582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0"/>
  </p:normalViewPr>
  <p:slideViewPr>
    <p:cSldViewPr snapToGrid="0" snapToObjects="1">
      <p:cViewPr>
        <p:scale>
          <a:sx n="33" d="100"/>
          <a:sy n="33" d="100"/>
        </p:scale>
        <p:origin x="1488" y="144"/>
      </p:cViewPr>
      <p:guideLst>
        <p:guide orient="horz" pos="2592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E000B-B85B-46AA-B1F7-6A884A51D3B3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F37D2-68BB-4472-8866-794583E0212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01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37D2-68BB-4472-8866-794583E0212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304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498" y="2556568"/>
            <a:ext cx="8743629" cy="17640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2995" y="4663543"/>
            <a:ext cx="7200635" cy="21031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7801" y="329575"/>
            <a:ext cx="2314490" cy="70219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31" y="329575"/>
            <a:ext cx="6772026" cy="70219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572" y="5288397"/>
            <a:ext cx="8743629" cy="163452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572" y="3488133"/>
            <a:ext cx="8743629" cy="1800264"/>
          </a:xfrm>
        </p:spPr>
        <p:txBody>
          <a:bodyPr anchor="b"/>
          <a:lstStyle>
            <a:lvl1pPr marL="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31" y="1920284"/>
            <a:ext cx="4543258" cy="5431275"/>
          </a:xfrm>
        </p:spPr>
        <p:txBody>
          <a:bodyPr/>
          <a:lstStyle>
            <a:lvl1pPr>
              <a:defRPr sz="3150"/>
            </a:lvl1pPr>
            <a:lvl2pPr>
              <a:defRPr sz="2700"/>
            </a:lvl2pPr>
            <a:lvl3pPr>
              <a:defRPr sz="2250"/>
            </a:lvl3pPr>
            <a:lvl4pPr>
              <a:defRPr sz="2025"/>
            </a:lvl4pPr>
            <a:lvl5pPr>
              <a:defRPr sz="2025"/>
            </a:lvl5pPr>
            <a:lvl6pPr>
              <a:defRPr sz="2025"/>
            </a:lvl6pPr>
            <a:lvl7pPr>
              <a:defRPr sz="2025"/>
            </a:lvl7pPr>
            <a:lvl8pPr>
              <a:defRPr sz="2025"/>
            </a:lvl8pPr>
            <a:lvl9pPr>
              <a:defRPr sz="20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033" y="1920284"/>
            <a:ext cx="4543258" cy="5431275"/>
          </a:xfrm>
        </p:spPr>
        <p:txBody>
          <a:bodyPr/>
          <a:lstStyle>
            <a:lvl1pPr>
              <a:defRPr sz="3150"/>
            </a:lvl1pPr>
            <a:lvl2pPr>
              <a:defRPr sz="2700"/>
            </a:lvl2pPr>
            <a:lvl3pPr>
              <a:defRPr sz="2250"/>
            </a:lvl3pPr>
            <a:lvl4pPr>
              <a:defRPr sz="2025"/>
            </a:lvl4pPr>
            <a:lvl5pPr>
              <a:defRPr sz="2025"/>
            </a:lvl5pPr>
            <a:lvl6pPr>
              <a:defRPr sz="2025"/>
            </a:lvl6pPr>
            <a:lvl7pPr>
              <a:defRPr sz="2025"/>
            </a:lvl7pPr>
            <a:lvl8pPr>
              <a:defRPr sz="2025"/>
            </a:lvl8pPr>
            <a:lvl9pPr>
              <a:defRPr sz="20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32" y="1842176"/>
            <a:ext cx="4545045" cy="76773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32" y="2609908"/>
            <a:ext cx="4545045" cy="4741650"/>
          </a:xfrm>
        </p:spPr>
        <p:txBody>
          <a:bodyPr/>
          <a:lstStyle>
            <a:lvl1pPr>
              <a:defRPr sz="2700"/>
            </a:lvl1pPr>
            <a:lvl2pPr>
              <a:defRPr sz="2250"/>
            </a:lvl2pPr>
            <a:lvl3pPr>
              <a:defRPr sz="2025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463" y="1842176"/>
            <a:ext cx="4546830" cy="76773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463" y="2609908"/>
            <a:ext cx="4546830" cy="4741650"/>
          </a:xfrm>
        </p:spPr>
        <p:txBody>
          <a:bodyPr/>
          <a:lstStyle>
            <a:lvl1pPr>
              <a:defRPr sz="2700"/>
            </a:lvl1pPr>
            <a:lvl2pPr>
              <a:defRPr sz="2250"/>
            </a:lvl2pPr>
            <a:lvl3pPr>
              <a:defRPr sz="2025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327667"/>
            <a:ext cx="3384228" cy="1394491"/>
          </a:xfrm>
        </p:spPr>
        <p:txBody>
          <a:bodyPr anchor="b"/>
          <a:lstStyle>
            <a:lvl1pPr algn="l">
              <a:defRPr sz="22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83" y="327668"/>
            <a:ext cx="5750508" cy="7023890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3" y="1722158"/>
            <a:ext cx="3384228" cy="5629400"/>
          </a:xfrm>
        </p:spPr>
        <p:txBody>
          <a:bodyPr/>
          <a:lstStyle>
            <a:lvl1pPr marL="0" indent="0">
              <a:buNone/>
              <a:defRPr sz="1575"/>
            </a:lvl1pPr>
            <a:lvl2pPr marL="514350" indent="0">
              <a:buNone/>
              <a:defRPr sz="1350"/>
            </a:lvl2pPr>
            <a:lvl3pPr marL="1028700" indent="0">
              <a:buNone/>
              <a:defRPr sz="1125"/>
            </a:lvl3pPr>
            <a:lvl4pPr marL="1543050" indent="0">
              <a:buNone/>
              <a:defRPr sz="1013"/>
            </a:lvl4pPr>
            <a:lvl5pPr marL="2057400" indent="0">
              <a:buNone/>
              <a:defRPr sz="1013"/>
            </a:lvl5pPr>
            <a:lvl6pPr marL="2571750" indent="0">
              <a:buNone/>
              <a:defRPr sz="1013"/>
            </a:lvl6pPr>
            <a:lvl7pPr marL="3086100" indent="0">
              <a:buNone/>
              <a:defRPr sz="1013"/>
            </a:lvl7pPr>
            <a:lvl8pPr marL="3600450" indent="0">
              <a:buNone/>
              <a:defRPr sz="1013"/>
            </a:lvl8pPr>
            <a:lvl9pPr marL="4114800" indent="0">
              <a:buNone/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250" y="5760848"/>
            <a:ext cx="6171973" cy="680101"/>
          </a:xfrm>
        </p:spPr>
        <p:txBody>
          <a:bodyPr anchor="b"/>
          <a:lstStyle>
            <a:lvl1pPr algn="l">
              <a:defRPr sz="22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250" y="735346"/>
            <a:ext cx="6171973" cy="4937869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250" y="6440947"/>
            <a:ext cx="6171973" cy="965856"/>
          </a:xfrm>
        </p:spPr>
        <p:txBody>
          <a:bodyPr/>
          <a:lstStyle>
            <a:lvl1pPr marL="0" indent="0">
              <a:buNone/>
              <a:defRPr sz="1575"/>
            </a:lvl1pPr>
            <a:lvl2pPr marL="514350" indent="0">
              <a:buNone/>
              <a:defRPr sz="1350"/>
            </a:lvl2pPr>
            <a:lvl3pPr marL="1028700" indent="0">
              <a:buNone/>
              <a:defRPr sz="1125"/>
            </a:lvl3pPr>
            <a:lvl4pPr marL="1543050" indent="0">
              <a:buNone/>
              <a:defRPr sz="1013"/>
            </a:lvl4pPr>
            <a:lvl5pPr marL="2057400" indent="0">
              <a:buNone/>
              <a:defRPr sz="1013"/>
            </a:lvl5pPr>
            <a:lvl6pPr marL="2571750" indent="0">
              <a:buNone/>
              <a:defRPr sz="1013"/>
            </a:lvl6pPr>
            <a:lvl7pPr marL="3086100" indent="0">
              <a:buNone/>
              <a:defRPr sz="1013"/>
            </a:lvl7pPr>
            <a:lvl8pPr marL="3600450" indent="0">
              <a:buNone/>
              <a:defRPr sz="1013"/>
            </a:lvl8pPr>
            <a:lvl9pPr marL="4114800" indent="0">
              <a:buNone/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31" y="329573"/>
            <a:ext cx="9257960" cy="1371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31" y="1920284"/>
            <a:ext cx="9257960" cy="5431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31" y="7627790"/>
            <a:ext cx="2400212" cy="438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596" y="7627790"/>
            <a:ext cx="3257430" cy="438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079" y="7627790"/>
            <a:ext cx="2400212" cy="438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51435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514350" rtl="0" eaLnBrk="1" latinLnBrk="0" hangingPunct="1">
        <a:spcBef>
          <a:spcPct val="20000"/>
        </a:spcBef>
        <a:buFont typeface="Arial"/>
        <a:buChar char="–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514350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514350" rtl="0" eaLnBrk="1" latinLnBrk="0" hangingPunct="1">
        <a:spcBef>
          <a:spcPct val="20000"/>
        </a:spcBef>
        <a:buFont typeface="Arial"/>
        <a:buChar char="–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514350" rtl="0" eaLnBrk="1" latinLnBrk="0" hangingPunct="1">
        <a:spcBef>
          <a:spcPct val="20000"/>
        </a:spcBef>
        <a:buFont typeface="Arial"/>
        <a:buChar char="»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514350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514350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514350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514350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51435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23169" y="401585"/>
            <a:ext cx="12020214" cy="18235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600" b="1">
                <a:solidFill>
                  <a:srgbClr val="142850"/>
                </a:solidFill>
              </a:defRPr>
            </a:pPr>
            <a:r>
              <a:rPr sz="11250" dirty="0"/>
              <a:t>TÍTULO DEL PÓSTER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94923" y="2322368"/>
            <a:ext cx="2460608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>
                <a:solidFill>
                  <a:srgbClr val="000000"/>
                </a:solidFill>
              </a:defRPr>
            </a:pPr>
            <a:r>
              <a:rPr sz="6200" dirty="0"/>
              <a:t>Autor</a:t>
            </a:r>
            <a:r>
              <a:rPr sz="6200" baseline="30000" dirty="0"/>
              <a:t>1</a:t>
            </a:r>
            <a:r>
              <a:rPr sz="6200" dirty="0"/>
              <a:t>, Autor</a:t>
            </a:r>
            <a:r>
              <a:rPr sz="6200" baseline="30000" dirty="0"/>
              <a:t>2</a:t>
            </a:r>
            <a:r>
              <a:rPr lang="en-US" sz="6200" baseline="30000" dirty="0"/>
              <a:t> </a:t>
            </a:r>
            <a:r>
              <a:rPr lang="en-US" sz="3000" dirty="0"/>
              <a:t>(</a:t>
            </a:r>
            <a:r>
              <a:rPr lang="en-US" sz="3400" dirty="0" err="1"/>
              <a:t>mismo</a:t>
            </a:r>
            <a:r>
              <a:rPr lang="en-US" sz="3400" dirty="0"/>
              <a:t> </a:t>
            </a:r>
            <a:r>
              <a:rPr lang="en-US" sz="3400" dirty="0" err="1"/>
              <a:t>formato</a:t>
            </a:r>
            <a:r>
              <a:rPr lang="en-US" sz="3400" dirty="0"/>
              <a:t> que </a:t>
            </a:r>
            <a:r>
              <a:rPr lang="en-US" sz="3400" dirty="0" err="1"/>
              <a:t>resumen</a:t>
            </a:r>
            <a:r>
              <a:rPr lang="en-US" sz="3400" dirty="0"/>
              <a:t>, </a:t>
            </a:r>
            <a:r>
              <a:rPr lang="en-US" sz="3400" dirty="0" err="1"/>
              <a:t>inicia</a:t>
            </a:r>
            <a:r>
              <a:rPr lang="en-US" sz="3400" dirty="0"/>
              <a:t> con </a:t>
            </a:r>
            <a:r>
              <a:rPr lang="en-US" sz="3400" dirty="0" err="1"/>
              <a:t>apellidos</a:t>
            </a:r>
            <a:r>
              <a:rPr lang="en-US" sz="3400" dirty="0"/>
              <a:t>, </a:t>
            </a:r>
            <a:r>
              <a:rPr lang="en-US" sz="3400" dirty="0" err="1"/>
              <a:t>seguido</a:t>
            </a:r>
            <a:r>
              <a:rPr lang="en-US" sz="3400" dirty="0"/>
              <a:t> de la </a:t>
            </a:r>
            <a:r>
              <a:rPr lang="en-US" sz="3400" dirty="0" err="1"/>
              <a:t>inicial</a:t>
            </a:r>
            <a:r>
              <a:rPr lang="en-US" sz="3400" dirty="0"/>
              <a:t> del </a:t>
            </a:r>
            <a:r>
              <a:rPr lang="en-US" sz="3400" dirty="0" err="1"/>
              <a:t>nombre</a:t>
            </a:r>
            <a:r>
              <a:rPr lang="en-US" sz="3400" dirty="0"/>
              <a:t>)</a:t>
            </a:r>
            <a:endParaRPr sz="3400" baseline="30000" dirty="0"/>
          </a:p>
          <a:p>
            <a:pPr algn="ctr"/>
            <a:r>
              <a:rPr lang="en-GB" sz="5000" baseline="30000" dirty="0"/>
              <a:t>1</a:t>
            </a:r>
            <a:r>
              <a:rPr lang="es-MX" sz="5000" dirty="0"/>
              <a:t> Adscripción, </a:t>
            </a:r>
            <a:r>
              <a:rPr lang="en-GB" sz="5000" baseline="30000" dirty="0"/>
              <a:t>2</a:t>
            </a:r>
            <a:r>
              <a:rPr lang="es-MX" sz="5000" dirty="0"/>
              <a:t>Adscripción</a:t>
            </a:r>
          </a:p>
          <a:p>
            <a:pPr algn="ctr"/>
            <a:r>
              <a:rPr lang="es-MX" sz="5000" dirty="0"/>
              <a:t>*e-mail autor correspondencia </a:t>
            </a:r>
            <a:endParaRPr sz="5000" dirty="0"/>
          </a:p>
        </p:txBody>
      </p:sp>
      <p:sp>
        <p:nvSpPr>
          <p:cNvPr id="4" name="TextBox 3"/>
          <p:cNvSpPr txBox="1"/>
          <p:nvPr/>
        </p:nvSpPr>
        <p:spPr>
          <a:xfrm>
            <a:off x="3255852" y="7621932"/>
            <a:ext cx="6816225" cy="16696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E67828"/>
                </a:solidFill>
              </a:defRPr>
            </a:pPr>
            <a:r>
              <a:rPr sz="6200" dirty="0" err="1">
                <a:solidFill>
                  <a:srgbClr val="002060"/>
                </a:solidFill>
              </a:rPr>
              <a:t>Introducción</a:t>
            </a:r>
            <a:endParaRPr sz="620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sz="4050" dirty="0">
                <a:solidFill>
                  <a:srgbClr val="002060"/>
                </a:solidFill>
              </a:rPr>
              <a:t>• </a:t>
            </a:r>
            <a:r>
              <a:rPr lang="es-MX" sz="4050" dirty="0">
                <a:solidFill>
                  <a:srgbClr val="002060"/>
                </a:solidFill>
              </a:rPr>
              <a:t>estado del arte, antecedentes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1165" y="24195669"/>
            <a:ext cx="8198719" cy="291618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E67828"/>
                </a:solidFill>
              </a:defRPr>
            </a:pPr>
            <a:r>
              <a:rPr sz="6200" dirty="0" err="1">
                <a:solidFill>
                  <a:srgbClr val="002060"/>
                </a:solidFill>
              </a:rPr>
              <a:t>Metodología</a:t>
            </a:r>
            <a:endParaRPr sz="620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sz="4050" dirty="0">
                <a:solidFill>
                  <a:srgbClr val="002060"/>
                </a:solidFill>
              </a:rPr>
              <a:t>• </a:t>
            </a:r>
            <a:r>
              <a:rPr sz="4050" dirty="0" err="1">
                <a:solidFill>
                  <a:srgbClr val="002060"/>
                </a:solidFill>
              </a:rPr>
              <a:t>Texto</a:t>
            </a:r>
            <a:r>
              <a:rPr sz="4050" dirty="0">
                <a:solidFill>
                  <a:srgbClr val="002060"/>
                </a:solidFill>
              </a:rPr>
              <a:t> </a:t>
            </a:r>
            <a:r>
              <a:rPr sz="4050" dirty="0" err="1">
                <a:solidFill>
                  <a:srgbClr val="002060"/>
                </a:solidFill>
              </a:rPr>
              <a:t>aquí</a:t>
            </a:r>
            <a:endParaRPr lang="es-MX" sz="405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lang="es-MX" sz="4050" dirty="0">
                <a:solidFill>
                  <a:srgbClr val="002060"/>
                </a:solidFill>
              </a:rPr>
              <a:t>Se pueden insertar esquemas, figuras.</a:t>
            </a:r>
            <a:br>
              <a:rPr sz="4050" dirty="0">
                <a:solidFill>
                  <a:srgbClr val="002060"/>
                </a:solidFill>
              </a:rPr>
            </a:br>
            <a:endParaRPr sz="405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21948" y="24229011"/>
            <a:ext cx="6997044" cy="291618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just">
              <a:defRPr sz="5600" b="1">
                <a:solidFill>
                  <a:srgbClr val="E67828"/>
                </a:solidFill>
              </a:defRPr>
            </a:pPr>
            <a:r>
              <a:rPr sz="6200" dirty="0" err="1">
                <a:solidFill>
                  <a:srgbClr val="002060"/>
                </a:solidFill>
              </a:rPr>
              <a:t>Conclusiones</a:t>
            </a:r>
            <a:endParaRPr sz="620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sz="4050" dirty="0">
                <a:solidFill>
                  <a:srgbClr val="002060"/>
                </a:solidFill>
              </a:rPr>
              <a:t>• </a:t>
            </a:r>
            <a:r>
              <a:rPr sz="4050" dirty="0" err="1">
                <a:solidFill>
                  <a:srgbClr val="002060"/>
                </a:solidFill>
              </a:rPr>
              <a:t>Tex</a:t>
            </a:r>
            <a:r>
              <a:rPr lang="es-MX" sz="4050" dirty="0">
                <a:solidFill>
                  <a:srgbClr val="002060"/>
                </a:solidFill>
              </a:rPr>
              <a:t>to aquí</a:t>
            </a: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lang="es-MX" sz="4050" dirty="0">
                <a:solidFill>
                  <a:srgbClr val="002060"/>
                </a:solidFill>
              </a:rPr>
              <a:t>Puntualizar principales hallazgos</a:t>
            </a:r>
            <a:br>
              <a:rPr sz="4050" dirty="0">
                <a:solidFill>
                  <a:srgbClr val="002060"/>
                </a:solidFill>
              </a:rPr>
            </a:br>
            <a:endParaRPr sz="4050" dirty="0">
              <a:solidFill>
                <a:srgbClr val="002060"/>
              </a:solidFill>
            </a:endParaRPr>
          </a:p>
        </p:txBody>
      </p:sp>
      <p:pic>
        <p:nvPicPr>
          <p:cNvPr id="13" name="Imagen 12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90718F32-61B5-FB38-058A-4AAC98EEC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1006" y="401585"/>
            <a:ext cx="3188783" cy="3188783"/>
          </a:xfrm>
          <a:prstGeom prst="rect">
            <a:avLst/>
          </a:prstGeom>
        </p:spPr>
      </p:pic>
      <p:pic>
        <p:nvPicPr>
          <p:cNvPr id="17" name="Imagen 16" descr="Logotipo&#10;&#10;El contenido generado por IA puede ser incorrecto.">
            <a:extLst>
              <a:ext uri="{FF2B5EF4-FFF2-40B4-BE49-F238E27FC236}">
                <a16:creationId xmlns:a16="http://schemas.microsoft.com/office/drawing/2014/main" id="{B24DCB5F-9DA3-CF5D-5706-1EAE8CDFCE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83" b="90761" l="9890" r="89744">
                        <a14:foregroundMark x1="40293" y1="86413" x2="55678" y2="90761"/>
                        <a14:foregroundMark x1="25641" y1="47283" x2="42491" y2="19022"/>
                        <a14:foregroundMark x1="42491" y1="19022" x2="66667" y2="25000"/>
                        <a14:foregroundMark x1="66667" y1="25000" x2="74725" y2="54348"/>
                        <a14:foregroundMark x1="75458" y1="47826" x2="67033" y2="21739"/>
                        <a14:foregroundMark x1="67033" y1="21739" x2="36996" y2="17391"/>
                        <a14:foregroundMark x1="36996" y1="17391" x2="24908" y2="45109"/>
                        <a14:foregroundMark x1="24908" y1="45109" x2="24176" y2="52174"/>
                        <a14:foregroundMark x1="43956" y1="13043" x2="61905" y2="19565"/>
                      </a14:backgroundRemoval>
                    </a14:imgEffect>
                  </a14:imgLayer>
                </a14:imgProps>
              </a:ext>
            </a:extLst>
          </a:blip>
          <a:srcRect l="18981" r="16934"/>
          <a:stretch/>
        </p:blipFill>
        <p:spPr>
          <a:xfrm>
            <a:off x="409074" y="173543"/>
            <a:ext cx="3031958" cy="3188783"/>
          </a:xfrm>
          <a:prstGeom prst="rect">
            <a:avLst/>
          </a:prstGeom>
        </p:spPr>
      </p:pic>
      <p:sp>
        <p:nvSpPr>
          <p:cNvPr id="12" name="TextBox 6"/>
          <p:cNvSpPr txBox="1"/>
          <p:nvPr/>
        </p:nvSpPr>
        <p:spPr>
          <a:xfrm>
            <a:off x="557152" y="39947060"/>
            <a:ext cx="31284511" cy="1685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5600" b="1">
                <a:solidFill>
                  <a:srgbClr val="E67828"/>
                </a:solidFill>
              </a:defRPr>
            </a:pPr>
            <a:r>
              <a:rPr lang="es-MX" sz="6300" dirty="0">
                <a:solidFill>
                  <a:srgbClr val="002060"/>
                </a:solidFill>
              </a:rPr>
              <a:t>Bibliografía</a:t>
            </a:r>
            <a:endParaRPr sz="6300" dirty="0">
              <a:solidFill>
                <a:srgbClr val="002060"/>
              </a:solidFill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sz="4050" dirty="0"/>
              <a:t>• </a:t>
            </a:r>
            <a:r>
              <a:rPr sz="3200" dirty="0" err="1"/>
              <a:t>Texto</a:t>
            </a:r>
            <a:r>
              <a:rPr sz="3200" dirty="0"/>
              <a:t> </a:t>
            </a:r>
            <a:r>
              <a:rPr sz="3200" dirty="0" err="1"/>
              <a:t>aquí</a:t>
            </a:r>
            <a:r>
              <a:rPr lang="es-MX" sz="3200" dirty="0"/>
              <a:t> (máximo 3)</a:t>
            </a:r>
            <a:endParaRPr sz="4050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0"/>
            <a:ext cx="323992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TextBox 5"/>
          <p:cNvSpPr txBox="1"/>
          <p:nvPr/>
        </p:nvSpPr>
        <p:spPr>
          <a:xfrm>
            <a:off x="20121948" y="7621932"/>
            <a:ext cx="7767576" cy="291618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E67828"/>
                </a:solidFill>
              </a:defRPr>
            </a:pPr>
            <a:r>
              <a:rPr sz="6200" dirty="0" err="1">
                <a:solidFill>
                  <a:srgbClr val="002060"/>
                </a:solidFill>
              </a:rPr>
              <a:t>Resultados</a:t>
            </a:r>
            <a:r>
              <a:rPr sz="6200" dirty="0">
                <a:solidFill>
                  <a:srgbClr val="002060"/>
                </a:solidFill>
              </a:rPr>
              <a:t> y </a:t>
            </a:r>
            <a:r>
              <a:rPr sz="6200" dirty="0" err="1">
                <a:solidFill>
                  <a:srgbClr val="002060"/>
                </a:solidFill>
              </a:rPr>
              <a:t>Discusión</a:t>
            </a:r>
            <a:endParaRPr sz="620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sz="4050" dirty="0">
                <a:solidFill>
                  <a:srgbClr val="002060"/>
                </a:solidFill>
              </a:rPr>
              <a:t>• </a:t>
            </a:r>
            <a:r>
              <a:rPr sz="4050" dirty="0" err="1">
                <a:solidFill>
                  <a:srgbClr val="002060"/>
                </a:solidFill>
              </a:rPr>
              <a:t>Texto</a:t>
            </a:r>
            <a:r>
              <a:rPr sz="4050" dirty="0">
                <a:solidFill>
                  <a:srgbClr val="002060"/>
                </a:solidFill>
              </a:rPr>
              <a:t> </a:t>
            </a:r>
            <a:r>
              <a:rPr sz="4050" dirty="0" err="1">
                <a:solidFill>
                  <a:srgbClr val="002060"/>
                </a:solidFill>
              </a:rPr>
              <a:t>aquí</a:t>
            </a:r>
            <a:endParaRPr lang="es-MX" sz="4050" dirty="0">
              <a:solidFill>
                <a:srgbClr val="002060"/>
              </a:solidFill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lang="es-MX" sz="4050" dirty="0">
                <a:solidFill>
                  <a:srgbClr val="002060"/>
                </a:solidFill>
              </a:rPr>
              <a:t>Se pueden insertar figuras, tablas.</a:t>
            </a:r>
            <a:br>
              <a:rPr sz="4050" dirty="0">
                <a:solidFill>
                  <a:srgbClr val="002060"/>
                </a:solidFill>
              </a:rPr>
            </a:br>
            <a:endParaRPr sz="4050" dirty="0">
              <a:solidFill>
                <a:srgbClr val="002060"/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0" y="42595095"/>
            <a:ext cx="32399525" cy="54702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0070C0"/>
              </a:gs>
              <a:gs pos="38000">
                <a:srgbClr val="00319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955746" y="42497888"/>
            <a:ext cx="2344096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142850"/>
                </a:solidFill>
              </a:defRPr>
            </a:pPr>
            <a:r>
              <a:rPr sz="3600" b="1" i="1" dirty="0">
                <a:solidFill>
                  <a:schemeClr val="bg1"/>
                </a:solidFill>
              </a:rPr>
              <a:t>Chemistry Meeting </a:t>
            </a:r>
            <a:r>
              <a:rPr lang="es-MX" sz="3600" b="1" i="1" dirty="0">
                <a:solidFill>
                  <a:schemeClr val="bg1"/>
                </a:solidFill>
              </a:rPr>
              <a:t>A</a:t>
            </a:r>
            <a:r>
              <a:rPr sz="3600" b="1" i="1" dirty="0">
                <a:solidFill>
                  <a:schemeClr val="bg1"/>
                </a:solidFill>
              </a:rPr>
              <a:t>t </a:t>
            </a:r>
            <a:r>
              <a:rPr lang="es-MX" sz="3600" b="1" i="1" dirty="0">
                <a:solidFill>
                  <a:schemeClr val="bg1"/>
                </a:solidFill>
              </a:rPr>
              <a:t>T</a:t>
            </a:r>
            <a:r>
              <a:rPr sz="3600" b="1" i="1" dirty="0">
                <a:solidFill>
                  <a:schemeClr val="bg1"/>
                </a:solidFill>
              </a:rPr>
              <a:t>he North</a:t>
            </a:r>
            <a:r>
              <a:rPr lang="es-MX" sz="3600" b="1" i="1" dirty="0">
                <a:solidFill>
                  <a:schemeClr val="bg1"/>
                </a:solidFill>
              </a:rPr>
              <a:t>: </a:t>
            </a:r>
            <a:r>
              <a:rPr lang="es-MX" sz="3600" b="1" i="1" dirty="0" err="1">
                <a:solidFill>
                  <a:schemeClr val="bg1"/>
                </a:solidFill>
              </a:rPr>
              <a:t>Current</a:t>
            </a:r>
            <a:r>
              <a:rPr lang="es-MX" sz="3600" b="1" i="1" dirty="0">
                <a:solidFill>
                  <a:schemeClr val="bg1"/>
                </a:solidFill>
              </a:rPr>
              <a:t> </a:t>
            </a:r>
            <a:r>
              <a:rPr lang="es-MX" sz="3600" b="1" i="1" dirty="0" err="1">
                <a:solidFill>
                  <a:schemeClr val="bg1"/>
                </a:solidFill>
              </a:rPr>
              <a:t>Trends</a:t>
            </a:r>
            <a:r>
              <a:rPr lang="es-MX" sz="3600" b="1" i="1" dirty="0">
                <a:solidFill>
                  <a:schemeClr val="bg1"/>
                </a:solidFill>
              </a:rPr>
              <a:t> and </a:t>
            </a:r>
            <a:r>
              <a:rPr lang="es-MX" sz="3600" b="1" i="1" dirty="0" err="1">
                <a:solidFill>
                  <a:schemeClr val="bg1"/>
                </a:solidFill>
              </a:rPr>
              <a:t>Future</a:t>
            </a:r>
            <a:r>
              <a:rPr lang="es-MX" sz="3600" b="1" i="1" dirty="0">
                <a:solidFill>
                  <a:schemeClr val="bg1"/>
                </a:solidFill>
              </a:rPr>
              <a:t> </a:t>
            </a:r>
            <a:r>
              <a:rPr lang="es-MX" sz="3600" b="1" i="1" dirty="0" err="1">
                <a:solidFill>
                  <a:schemeClr val="bg1"/>
                </a:solidFill>
              </a:rPr>
              <a:t>Directions</a:t>
            </a:r>
            <a:r>
              <a:rPr sz="3600" b="1" i="1" dirty="0">
                <a:solidFill>
                  <a:schemeClr val="bg1"/>
                </a:solidFill>
              </a:rPr>
              <a:t> | 25–27 de </a:t>
            </a:r>
            <a:r>
              <a:rPr sz="3600" b="1" i="1" dirty="0" err="1">
                <a:solidFill>
                  <a:schemeClr val="bg1"/>
                </a:solidFill>
              </a:rPr>
              <a:t>marzo</a:t>
            </a:r>
            <a:r>
              <a:rPr sz="3600" b="1" i="1" dirty="0">
                <a:solidFill>
                  <a:schemeClr val="bg1"/>
                </a:solidFill>
              </a:rPr>
              <a:t> de 2026 | Universidad de Sonora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2751</TotalTime>
  <Words>106</Words>
  <Application>Microsoft Macintosh PowerPoint</Application>
  <PresentationFormat>Personalizado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Michelle Acosta</dc:creator>
  <cp:keywords/>
  <dc:description>generated using python-pptx</dc:description>
  <cp:lastModifiedBy>VIVIANA REYES MARQUEZ</cp:lastModifiedBy>
  <cp:revision>17</cp:revision>
  <dcterms:created xsi:type="dcterms:W3CDTF">2013-01-27T09:14:16Z</dcterms:created>
  <dcterms:modified xsi:type="dcterms:W3CDTF">2026-02-12T21:31:25Z</dcterms:modified>
  <cp:category/>
</cp:coreProperties>
</file>